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4630400" cy="8229600"/>
  <p:notesSz cx="8229600" cy="14630400"/>
  <p:embeddedFontLst>
    <p:embeddedFont>
      <p:font typeface="Roboto" panose="02000000000000000000" pitchFamily="2" charset="0"/>
      <p:regular r:id="rId21"/>
    </p:embeddedFont>
    <p:embeddedFont>
      <p:font typeface="Saira Medium" panose="020B0604020202020204" charset="0"/>
      <p:regular r:id="rId22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5" d="100"/>
          <a:sy n="85" d="100"/>
        </p:scale>
        <p:origin x="8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7484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6854" y="570309"/>
            <a:ext cx="13536692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3" name="Text 1"/>
          <p:cNvSpPr/>
          <p:nvPr/>
        </p:nvSpPr>
        <p:spPr>
          <a:xfrm>
            <a:off x="546854" y="976432"/>
            <a:ext cx="6607016" cy="488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00"/>
              </a:lnSpc>
              <a:buNone/>
            </a:pPr>
            <a:r>
              <a:rPr lang="en-US" sz="30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SportSphere: Abschlusspräsentation</a:t>
            </a:r>
            <a:endParaRPr lang="en-US" sz="3050" dirty="0"/>
          </a:p>
        </p:txBody>
      </p:sp>
      <p:sp>
        <p:nvSpPr>
          <p:cNvPr id="4" name="Text 2"/>
          <p:cNvSpPr/>
          <p:nvPr/>
        </p:nvSpPr>
        <p:spPr>
          <a:xfrm>
            <a:off x="546854" y="1699022"/>
            <a:ext cx="13536692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Von </a:t>
            </a:r>
            <a:r>
              <a:rPr lang="en-US" sz="12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Koc Burak Stojcevic Aleksandar &amp; Simma Noah 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546854" y="2265283"/>
            <a:ext cx="3237309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endParaRPr lang="en-US" sz="12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710" y="2300407"/>
            <a:ext cx="3659862" cy="36598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4173022" y="6136005"/>
            <a:ext cx="6299359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10861238" y="2265283"/>
            <a:ext cx="3237309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546854" y="6702266"/>
            <a:ext cx="13536692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546854" y="7127915"/>
            <a:ext cx="13536692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546854" y="7553563"/>
            <a:ext cx="14001100" cy="5711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endParaRPr lang="en-US" sz="1200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DB18A38-1BAE-8812-17F5-5906AAB8E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9659" y="6562492"/>
            <a:ext cx="2800741" cy="166710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85955" y="557927"/>
            <a:ext cx="5058370" cy="632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Github Commits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08065" y="1675805"/>
            <a:ext cx="1562457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74" y="1721286"/>
            <a:ext cx="8785641" cy="51290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771775" y="6614755"/>
            <a:ext cx="9101852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12374880" y="1675805"/>
            <a:ext cx="1562457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08065" y="7347942"/>
            <a:ext cx="13214271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endParaRPr lang="en-US" sz="155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7F1289D-9C58-A3A3-09B7-6FEA0E28E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9659" y="6562492"/>
            <a:ext cx="2800741" cy="166710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19186" y="528042"/>
            <a:ext cx="4792028" cy="599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Mockup 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470" y="1562773"/>
            <a:ext cx="8617460" cy="57449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70798" y="7102554"/>
            <a:ext cx="4792028" cy="599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 </a:t>
            </a:r>
            <a:endParaRPr lang="en-US" sz="375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78FB056-2811-E7A1-E3D1-54E5C8798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9659" y="6562492"/>
            <a:ext cx="2800741" cy="166710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8264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Live-Demo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8753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Wir zeigen Ihnen jetzt eine Live-Demo der SportSphere Plattform.</a:t>
            </a:r>
            <a:endParaRPr lang="en-US" sz="175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189BF8E-E151-4591-4C4B-9C0DD4184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9659" y="6562492"/>
            <a:ext cx="2800741" cy="166710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95212"/>
            <a:ext cx="74478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Technologien und Methoden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70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Frontend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52111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Die Benutzeroberfläche wurde mit modernen Webtechnologien entwickelt. Das bedeutet ein optimales Benutzererlebnis für Sportbegeisterte.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4489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Framework: </a:t>
            </a: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Vue.js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8708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Sprachen: HTML, CSS, JavaScript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2970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Backend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3552111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Das Backend basiert auf einem effizienten API-Design. Es ermöglicht eine schnelle Datenverarbeitung und sichere Kommunikation zwischen Client und Server.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4489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Framework: </a:t>
            </a: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Express.js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28708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Datenbank: </a:t>
            </a: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MongoDB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72928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REST API: Bereitstellung von strukturierten Endpunkten für den Datenaustausch</a:t>
            </a:r>
            <a:endParaRPr lang="en-US" sz="175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820B313-7C39-BCE1-9539-90271C157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9659" y="6562492"/>
            <a:ext cx="2800741" cy="166710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140" y="580787"/>
            <a:ext cx="5279588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Herausforderungen</a:t>
            </a:r>
            <a:endParaRPr lang="en-US" sz="4150" dirty="0"/>
          </a:p>
        </p:txBody>
      </p:sp>
      <p:sp>
        <p:nvSpPr>
          <p:cNvPr id="3" name="Shape 1"/>
          <p:cNvSpPr/>
          <p:nvPr/>
        </p:nvSpPr>
        <p:spPr>
          <a:xfrm>
            <a:off x="739140" y="1662946"/>
            <a:ext cx="1644015" cy="1216700"/>
          </a:xfrm>
          <a:prstGeom prst="roundRect">
            <a:avLst>
              <a:gd name="adj" fmla="val 15621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de-AT"/>
          </a:p>
        </p:txBody>
      </p:sp>
      <p:sp>
        <p:nvSpPr>
          <p:cNvPr id="4" name="Text 2"/>
          <p:cNvSpPr/>
          <p:nvPr/>
        </p:nvSpPr>
        <p:spPr>
          <a:xfrm>
            <a:off x="973098" y="2060138"/>
            <a:ext cx="101084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2594253" y="1874044"/>
            <a:ext cx="381285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Integration von Login Funktion 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2594253" y="2330648"/>
            <a:ext cx="4893945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Usern eine Anmelde - und Registrier-Funktion bieten 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2488644" y="2870121"/>
            <a:ext cx="11297126" cy="11430"/>
          </a:xfrm>
          <a:prstGeom prst="roundRect">
            <a:avLst>
              <a:gd name="adj" fmla="val 1662872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de-AT"/>
          </a:p>
        </p:txBody>
      </p:sp>
      <p:sp>
        <p:nvSpPr>
          <p:cNvPr id="8" name="Shape 6"/>
          <p:cNvSpPr/>
          <p:nvPr/>
        </p:nvSpPr>
        <p:spPr>
          <a:xfrm>
            <a:off x="739140" y="2985135"/>
            <a:ext cx="3288030" cy="1216700"/>
          </a:xfrm>
          <a:prstGeom prst="roundRect">
            <a:avLst>
              <a:gd name="adj" fmla="val 15621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de-AT"/>
          </a:p>
        </p:txBody>
      </p:sp>
      <p:sp>
        <p:nvSpPr>
          <p:cNvPr id="9" name="Text 7"/>
          <p:cNvSpPr/>
          <p:nvPr/>
        </p:nvSpPr>
        <p:spPr>
          <a:xfrm>
            <a:off x="973098" y="3382328"/>
            <a:ext cx="161211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4238268" y="3196233"/>
            <a:ext cx="4812863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Auswahl eines passenden Frameworks 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4238268" y="3652838"/>
            <a:ext cx="6061234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Verzögerung des Development da Framework gewechselt wurde 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4132659" y="4192310"/>
            <a:ext cx="9653111" cy="11430"/>
          </a:xfrm>
          <a:prstGeom prst="roundRect">
            <a:avLst>
              <a:gd name="adj" fmla="val 1662872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de-AT"/>
          </a:p>
        </p:txBody>
      </p:sp>
      <p:sp>
        <p:nvSpPr>
          <p:cNvPr id="13" name="Shape 11"/>
          <p:cNvSpPr/>
          <p:nvPr/>
        </p:nvSpPr>
        <p:spPr>
          <a:xfrm>
            <a:off x="739140" y="4307324"/>
            <a:ext cx="4932045" cy="1681282"/>
          </a:xfrm>
          <a:prstGeom prst="roundRect">
            <a:avLst>
              <a:gd name="adj" fmla="val 113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de-AT"/>
          </a:p>
        </p:txBody>
      </p:sp>
      <p:sp>
        <p:nvSpPr>
          <p:cNvPr id="14" name="Text 12"/>
          <p:cNvSpPr/>
          <p:nvPr/>
        </p:nvSpPr>
        <p:spPr>
          <a:xfrm>
            <a:off x="973098" y="4936808"/>
            <a:ext cx="159425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050" dirty="0"/>
          </a:p>
        </p:txBody>
      </p:sp>
      <p:sp>
        <p:nvSpPr>
          <p:cNvPr id="15" name="Text 13"/>
          <p:cNvSpPr/>
          <p:nvPr/>
        </p:nvSpPr>
        <p:spPr>
          <a:xfrm>
            <a:off x="5882283" y="4518422"/>
            <a:ext cx="263973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Backend </a:t>
            </a:r>
            <a:endParaRPr lang="en-US" sz="2050" dirty="0"/>
          </a:p>
        </p:txBody>
      </p:sp>
      <p:sp>
        <p:nvSpPr>
          <p:cNvPr id="16" name="Text 14"/>
          <p:cNvSpPr/>
          <p:nvPr/>
        </p:nvSpPr>
        <p:spPr>
          <a:xfrm>
            <a:off x="5882283" y="4975027"/>
            <a:ext cx="508087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Eigene APIs managen, Externe Apis korrekt integrieren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5882283" y="5439608"/>
            <a:ext cx="508087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18" name="Shape 16"/>
          <p:cNvSpPr/>
          <p:nvPr/>
        </p:nvSpPr>
        <p:spPr>
          <a:xfrm>
            <a:off x="5776674" y="5979081"/>
            <a:ext cx="8009096" cy="11430"/>
          </a:xfrm>
          <a:prstGeom prst="roundRect">
            <a:avLst>
              <a:gd name="adj" fmla="val 1662872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de-AT"/>
          </a:p>
        </p:txBody>
      </p:sp>
      <p:sp>
        <p:nvSpPr>
          <p:cNvPr id="19" name="Shape 17"/>
          <p:cNvSpPr/>
          <p:nvPr/>
        </p:nvSpPr>
        <p:spPr>
          <a:xfrm>
            <a:off x="739140" y="6094095"/>
            <a:ext cx="6576060" cy="1554599"/>
          </a:xfrm>
          <a:prstGeom prst="roundRect">
            <a:avLst>
              <a:gd name="adj" fmla="val 12226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de-AT"/>
          </a:p>
        </p:txBody>
      </p:sp>
      <p:sp>
        <p:nvSpPr>
          <p:cNvPr id="20" name="Text 18"/>
          <p:cNvSpPr/>
          <p:nvPr/>
        </p:nvSpPr>
        <p:spPr>
          <a:xfrm>
            <a:off x="973098" y="6660237"/>
            <a:ext cx="170259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4</a:t>
            </a:r>
            <a:endParaRPr lang="en-US" sz="2050" dirty="0"/>
          </a:p>
        </p:txBody>
      </p:sp>
      <p:sp>
        <p:nvSpPr>
          <p:cNvPr id="21" name="Text 19"/>
          <p:cNvSpPr/>
          <p:nvPr/>
        </p:nvSpPr>
        <p:spPr>
          <a:xfrm>
            <a:off x="7526298" y="6305193"/>
            <a:ext cx="3128724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Ansprechendes Frontend </a:t>
            </a:r>
            <a:endParaRPr lang="en-US" sz="2050" dirty="0"/>
          </a:p>
        </p:txBody>
      </p:sp>
      <p:sp>
        <p:nvSpPr>
          <p:cNvPr id="22" name="Text 20"/>
          <p:cNvSpPr/>
          <p:nvPr/>
        </p:nvSpPr>
        <p:spPr>
          <a:xfrm>
            <a:off x="7526298" y="6761798"/>
            <a:ext cx="6153864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Entwicklung eines attraktiven Frontends zur Darstellung von Sport-News. </a:t>
            </a:r>
            <a:r>
              <a:rPr lang="en-US" sz="16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Erstellen und Ansehen von Artikel</a:t>
            </a:r>
            <a:endParaRPr lang="en-US" sz="16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952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Lernerfahrungen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81285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de-AT"/>
          </a:p>
        </p:txBody>
      </p:sp>
      <p:sp>
        <p:nvSpPr>
          <p:cNvPr id="4" name="Text 2"/>
          <p:cNvSpPr/>
          <p:nvPr/>
        </p:nvSpPr>
        <p:spPr>
          <a:xfrm>
            <a:off x="983694" y="3897868"/>
            <a:ext cx="1303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8128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Frontend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4303276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Effiziente Vue.js Komponentenentwicklung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530906" y="5108377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Verbessertes Verständnis für responsives Design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81285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de-AT"/>
          </a:p>
        </p:txBody>
      </p:sp>
      <p:sp>
        <p:nvSpPr>
          <p:cNvPr id="9" name="Text 7"/>
          <p:cNvSpPr/>
          <p:nvPr/>
        </p:nvSpPr>
        <p:spPr>
          <a:xfrm>
            <a:off x="5368171" y="3897868"/>
            <a:ext cx="2078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5954078" y="38128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Backend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954078" y="4303276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Vertieftes Verständnis der MongoDB-Datenmodellierung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954078" y="5108377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Erfahrung im API-Management mit Express.js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381285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de-AT"/>
          </a:p>
        </p:txBody>
      </p:sp>
      <p:sp>
        <p:nvSpPr>
          <p:cNvPr id="14" name="Text 12"/>
          <p:cNvSpPr/>
          <p:nvPr/>
        </p:nvSpPr>
        <p:spPr>
          <a:xfrm>
            <a:off x="9792533" y="3897868"/>
            <a:ext cx="20550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10377249" y="38128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Projektmanagement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10377249" y="4303276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Erfahrung in agilem Projektmanagement gesammelt.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10377249" y="5471279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Anfertigung einer DIplomarbeit</a:t>
            </a:r>
            <a:endParaRPr lang="en-US" sz="175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4686246F-7B46-6A73-7EC8-CC3D18836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9659" y="6562492"/>
            <a:ext cx="2800741" cy="166710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6394" y="684967"/>
            <a:ext cx="5514856" cy="603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Lernerfahrungen Projekt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76394" y="1675328"/>
            <a:ext cx="13277612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513" y="2279213"/>
            <a:ext cx="1314450" cy="77295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949422" y="2559368"/>
            <a:ext cx="92512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4846201" y="2472452"/>
            <a:ext cx="5471160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Alleine sind große Projekte schwierig &amp; frustrierend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701183" y="3066693"/>
            <a:ext cx="9204603" cy="11430"/>
          </a:xfrm>
          <a:prstGeom prst="roundRect">
            <a:avLst>
              <a:gd name="adj" fmla="val 1521832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de-AT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288" y="3100388"/>
            <a:ext cx="2628900" cy="77295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21800" y="3293626"/>
            <a:ext cx="147637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5503426" y="3293626"/>
            <a:ext cx="4191238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Team erhöht Motivation &amp; Produktivität</a:t>
            </a:r>
            <a:endParaRPr lang="en-US" sz="1900" dirty="0"/>
          </a:p>
        </p:txBody>
      </p:sp>
      <p:sp>
        <p:nvSpPr>
          <p:cNvPr id="11" name="Shape 7"/>
          <p:cNvSpPr/>
          <p:nvPr/>
        </p:nvSpPr>
        <p:spPr>
          <a:xfrm>
            <a:off x="5358408" y="3887867"/>
            <a:ext cx="8547378" cy="11430"/>
          </a:xfrm>
          <a:prstGeom prst="roundRect">
            <a:avLst>
              <a:gd name="adj" fmla="val 1521832"/>
            </a:avLst>
          </a:prstGeom>
          <a:solidFill>
            <a:srgbClr val="D8AFF8"/>
          </a:solidFill>
          <a:ln/>
        </p:spPr>
        <p:txBody>
          <a:bodyPr/>
          <a:lstStyle/>
          <a:p>
            <a:endParaRPr lang="de-AT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062" y="3921562"/>
            <a:ext cx="3943350" cy="77295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922752" y="4114800"/>
            <a:ext cx="145852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1900" dirty="0"/>
          </a:p>
        </p:txBody>
      </p:sp>
      <p:sp>
        <p:nvSpPr>
          <p:cNvPr id="14" name="Text 9"/>
          <p:cNvSpPr/>
          <p:nvPr/>
        </p:nvSpPr>
        <p:spPr>
          <a:xfrm>
            <a:off x="6160651" y="4114800"/>
            <a:ext cx="4156353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Zusammenarbeit → bessere Lösungen</a:t>
            </a:r>
            <a:endParaRPr lang="en-US" sz="1900" dirty="0"/>
          </a:p>
        </p:txBody>
      </p:sp>
      <p:sp>
        <p:nvSpPr>
          <p:cNvPr id="15" name="Shape 10"/>
          <p:cNvSpPr/>
          <p:nvPr/>
        </p:nvSpPr>
        <p:spPr>
          <a:xfrm>
            <a:off x="6015633" y="4709041"/>
            <a:ext cx="7890153" cy="11430"/>
          </a:xfrm>
          <a:prstGeom prst="roundRect">
            <a:avLst>
              <a:gd name="adj" fmla="val 1521832"/>
            </a:avLst>
          </a:prstGeom>
          <a:solidFill>
            <a:srgbClr val="5CC97B"/>
          </a:solidFill>
          <a:ln/>
        </p:spPr>
        <p:txBody>
          <a:bodyPr/>
          <a:lstStyle/>
          <a:p>
            <a:endParaRPr lang="de-AT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6718" y="4742736"/>
            <a:ext cx="5257919" cy="77295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3917633" y="4935974"/>
            <a:ext cx="155853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4</a:t>
            </a:r>
            <a:endParaRPr lang="en-US" sz="1900" dirty="0"/>
          </a:p>
        </p:txBody>
      </p:sp>
      <p:sp>
        <p:nvSpPr>
          <p:cNvPr id="18" name="Text 12"/>
          <p:cNvSpPr/>
          <p:nvPr/>
        </p:nvSpPr>
        <p:spPr>
          <a:xfrm>
            <a:off x="6817876" y="4935974"/>
            <a:ext cx="4671536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Feedback hilft, Fehler schneller zu erkennen</a:t>
            </a:r>
            <a:endParaRPr lang="en-US" sz="1900" dirty="0"/>
          </a:p>
        </p:txBody>
      </p:sp>
      <p:sp>
        <p:nvSpPr>
          <p:cNvPr id="19" name="Shape 13"/>
          <p:cNvSpPr/>
          <p:nvPr/>
        </p:nvSpPr>
        <p:spPr>
          <a:xfrm>
            <a:off x="6672858" y="5530215"/>
            <a:ext cx="7232928" cy="11430"/>
          </a:xfrm>
          <a:prstGeom prst="roundRect">
            <a:avLst>
              <a:gd name="adj" fmla="val 1521832"/>
            </a:avLst>
          </a:prstGeom>
          <a:solidFill>
            <a:srgbClr val="204C8E"/>
          </a:solidFill>
          <a:ln/>
        </p:spPr>
        <p:txBody>
          <a:bodyPr/>
          <a:lstStyle/>
          <a:p>
            <a:endParaRPr lang="de-AT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493" y="5563910"/>
            <a:ext cx="6572369" cy="772954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3920609" y="5757148"/>
            <a:ext cx="150019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5</a:t>
            </a:r>
            <a:endParaRPr lang="en-US" sz="1900" dirty="0"/>
          </a:p>
        </p:txBody>
      </p:sp>
      <p:sp>
        <p:nvSpPr>
          <p:cNvPr id="22" name="Text 15"/>
          <p:cNvSpPr/>
          <p:nvPr/>
        </p:nvSpPr>
        <p:spPr>
          <a:xfrm>
            <a:off x="7475101" y="5799415"/>
            <a:ext cx="5491996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Kontinuierliche Fortschritte statt großer Sprünge </a:t>
            </a:r>
            <a:endParaRPr lang="en-US" sz="1900" dirty="0"/>
          </a:p>
        </p:txBody>
      </p:sp>
      <p:sp>
        <p:nvSpPr>
          <p:cNvPr id="23" name="Text 16"/>
          <p:cNvSpPr/>
          <p:nvPr/>
        </p:nvSpPr>
        <p:spPr>
          <a:xfrm>
            <a:off x="676394" y="6554272"/>
            <a:ext cx="13277612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900" dirty="0"/>
          </a:p>
        </p:txBody>
      </p:sp>
      <p:sp>
        <p:nvSpPr>
          <p:cNvPr id="24" name="Text 17"/>
          <p:cNvSpPr/>
          <p:nvPr/>
        </p:nvSpPr>
        <p:spPr>
          <a:xfrm>
            <a:off x="676394" y="7158157"/>
            <a:ext cx="13277612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900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CF9344FF-FCA5-F9FC-A116-BFA85E0F82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29659" y="6562492"/>
            <a:ext cx="2800741" cy="166710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80000"/>
            </a:srgbClr>
          </a:solidFill>
          <a:ln/>
        </p:spPr>
        <p:txBody>
          <a:bodyPr/>
          <a:lstStyle/>
          <a:p>
            <a:endParaRPr lang="de-AT"/>
          </a:p>
        </p:txBody>
      </p:sp>
      <p:sp>
        <p:nvSpPr>
          <p:cNvPr id="4" name="Text 1"/>
          <p:cNvSpPr/>
          <p:nvPr/>
        </p:nvSpPr>
        <p:spPr>
          <a:xfrm>
            <a:off x="793790" y="3408878"/>
            <a:ext cx="59686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Fragen und Diskussion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44578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Nun freuen wir uns über Fragen und Diskussionen zu unserem Projekt.</a:t>
            </a:r>
            <a:endParaRPr lang="en-US" sz="17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47216" y="3352086"/>
            <a:ext cx="84893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Danke für eure Aufmerksamkeit 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SportSphere 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 Ein Projekt von </a:t>
            </a: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Koc Burak Stojcevic Aleksandar  &amp; Simma Noah </a:t>
            </a:r>
            <a:endParaRPr lang="en-US" sz="175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012DE40-3A7F-1B16-1C77-C990D9C6F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9659" y="6562492"/>
            <a:ext cx="2800741" cy="166710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758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Inhalt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93375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de-AT"/>
          </a:p>
        </p:txBody>
      </p:sp>
      <p:sp>
        <p:nvSpPr>
          <p:cNvPr id="4" name="Text 2"/>
          <p:cNvSpPr/>
          <p:nvPr/>
        </p:nvSpPr>
        <p:spPr>
          <a:xfrm>
            <a:off x="983694" y="3278386"/>
            <a:ext cx="1303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1933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Einführung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5216962" y="3193375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de-AT"/>
          </a:p>
        </p:txBody>
      </p:sp>
      <p:sp>
        <p:nvSpPr>
          <p:cNvPr id="7" name="Text 5"/>
          <p:cNvSpPr/>
          <p:nvPr/>
        </p:nvSpPr>
        <p:spPr>
          <a:xfrm>
            <a:off x="5368171" y="3278386"/>
            <a:ext cx="2078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5954078" y="31933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Ziel Des Projekts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9640133" y="3193375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de-AT"/>
          </a:p>
        </p:txBody>
      </p:sp>
      <p:sp>
        <p:nvSpPr>
          <p:cNvPr id="10" name="Text 8"/>
          <p:cNvSpPr/>
          <p:nvPr/>
        </p:nvSpPr>
        <p:spPr>
          <a:xfrm>
            <a:off x="9792533" y="3278386"/>
            <a:ext cx="20550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10377249" y="3193375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Projektdokumente &amp; Github Commits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793790" y="444079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de-AT"/>
          </a:p>
        </p:txBody>
      </p:sp>
      <p:sp>
        <p:nvSpPr>
          <p:cNvPr id="13" name="Text 11"/>
          <p:cNvSpPr/>
          <p:nvPr/>
        </p:nvSpPr>
        <p:spPr>
          <a:xfrm>
            <a:off x="939165" y="4525804"/>
            <a:ext cx="21943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1530906" y="44407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Mockup</a:t>
            </a:r>
            <a:endParaRPr lang="en-US" sz="2200" dirty="0"/>
          </a:p>
        </p:txBody>
      </p:sp>
      <p:sp>
        <p:nvSpPr>
          <p:cNvPr id="15" name="Shape 13"/>
          <p:cNvSpPr/>
          <p:nvPr/>
        </p:nvSpPr>
        <p:spPr>
          <a:xfrm>
            <a:off x="5216962" y="444079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de-AT"/>
          </a:p>
        </p:txBody>
      </p:sp>
      <p:sp>
        <p:nvSpPr>
          <p:cNvPr id="16" name="Text 14"/>
          <p:cNvSpPr/>
          <p:nvPr/>
        </p:nvSpPr>
        <p:spPr>
          <a:xfrm>
            <a:off x="5366385" y="4525804"/>
            <a:ext cx="21133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5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5954078" y="4440793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Technologien und Methoden</a:t>
            </a:r>
            <a:endParaRPr lang="en-US" sz="2200" dirty="0"/>
          </a:p>
        </p:txBody>
      </p:sp>
      <p:sp>
        <p:nvSpPr>
          <p:cNvPr id="18" name="Shape 16"/>
          <p:cNvSpPr/>
          <p:nvPr/>
        </p:nvSpPr>
        <p:spPr>
          <a:xfrm>
            <a:off x="9640133" y="444079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de-AT"/>
          </a:p>
        </p:txBody>
      </p:sp>
      <p:sp>
        <p:nvSpPr>
          <p:cNvPr id="19" name="Text 17"/>
          <p:cNvSpPr/>
          <p:nvPr/>
        </p:nvSpPr>
        <p:spPr>
          <a:xfrm>
            <a:off x="9782770" y="4525804"/>
            <a:ext cx="2249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6</a:t>
            </a:r>
            <a:endParaRPr lang="en-US" sz="2650" dirty="0"/>
          </a:p>
        </p:txBody>
      </p:sp>
      <p:sp>
        <p:nvSpPr>
          <p:cNvPr id="20" name="Text 18"/>
          <p:cNvSpPr/>
          <p:nvPr/>
        </p:nvSpPr>
        <p:spPr>
          <a:xfrm>
            <a:off x="10377249" y="44407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Herausforderungen</a:t>
            </a:r>
            <a:endParaRPr lang="en-US" sz="2200" dirty="0"/>
          </a:p>
        </p:txBody>
      </p:sp>
      <p:sp>
        <p:nvSpPr>
          <p:cNvPr id="21" name="Shape 19"/>
          <p:cNvSpPr/>
          <p:nvPr/>
        </p:nvSpPr>
        <p:spPr>
          <a:xfrm>
            <a:off x="793790" y="5688211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de-AT"/>
          </a:p>
        </p:txBody>
      </p:sp>
      <p:sp>
        <p:nvSpPr>
          <p:cNvPr id="22" name="Text 20"/>
          <p:cNvSpPr/>
          <p:nvPr/>
        </p:nvSpPr>
        <p:spPr>
          <a:xfrm>
            <a:off x="952619" y="5773222"/>
            <a:ext cx="19264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7</a:t>
            </a:r>
            <a:endParaRPr lang="en-US" sz="2650" dirty="0"/>
          </a:p>
        </p:txBody>
      </p:sp>
      <p:sp>
        <p:nvSpPr>
          <p:cNvPr id="23" name="Text 21"/>
          <p:cNvSpPr/>
          <p:nvPr/>
        </p:nvSpPr>
        <p:spPr>
          <a:xfrm>
            <a:off x="1530906" y="5688211"/>
            <a:ext cx="29831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Fragen und Diskussion</a:t>
            </a:r>
            <a:endParaRPr lang="en-US" sz="2200" dirty="0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1A7DF2D3-078F-E749-01D7-442EEF45C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9659" y="6562492"/>
            <a:ext cx="2800741" cy="166710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16349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Einführung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4212431"/>
            <a:ext cx="7556421" cy="853678"/>
          </a:xfrm>
          <a:prstGeom prst="roundRect">
            <a:avLst>
              <a:gd name="adj" fmla="val 23914"/>
            </a:avLst>
          </a:prstGeom>
          <a:solidFill>
            <a:srgbClr val="030303"/>
          </a:solidFill>
          <a:ln w="22860">
            <a:solidFill>
              <a:srgbClr val="FAA1A1"/>
            </a:solidFill>
            <a:prstDash val="solid"/>
          </a:ln>
        </p:spPr>
        <p:txBody>
          <a:bodyPr/>
          <a:lstStyle/>
          <a:p>
            <a:endParaRPr lang="de-AT"/>
          </a:p>
        </p:txBody>
      </p:sp>
      <p:sp>
        <p:nvSpPr>
          <p:cNvPr id="5" name="Text 2"/>
          <p:cNvSpPr/>
          <p:nvPr/>
        </p:nvSpPr>
        <p:spPr>
          <a:xfrm>
            <a:off x="6529864" y="4462105"/>
            <a:ext cx="64549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SportSphere - Die Plattform für Sportbegeisterte </a:t>
            </a:r>
            <a:endParaRPr lang="en-US" sz="22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1B424C4-F266-64A3-8D63-ED93B67A7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9659" y="6569987"/>
            <a:ext cx="2800741" cy="166710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22918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Projektteam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5614035" y="334077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Projektteamleiter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41062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</a:t>
            </a: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urak Koc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614035" y="480929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Projektmitglieder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93790" y="557474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Aleksandar Stojcevic, Noah Simma</a:t>
            </a:r>
            <a:endParaRPr lang="en-US" sz="175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9E06AF9-19CD-0CBA-B429-359AE5181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9659" y="6562492"/>
            <a:ext cx="2800741" cy="16671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490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Ziel Des Projekts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59794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391733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SportSphere ist eine Social-Media-Plattform für Sportbegeisterte.</a:t>
            </a:r>
            <a:endParaRPr lang="en-US" sz="17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2597944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742021" y="3391733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können Sport-bezogene Beiträge posten und teilen.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797981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93790" y="5591770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Die Plattform bietet die Möglichkeit sich über das gemeinsame Interesse auszutauschen. 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228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Arbeitsaufteilung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280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Projektmanagement: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0091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Mockup / Design: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5903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Frontend: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1714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Backend: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752618"/>
            <a:ext cx="29958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Datenbankverwaltung: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53337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API-Management: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93790" y="5914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Präsentation: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93790" y="64960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Dokumentation: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99521" y="24053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Koc Burak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297227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Simma Noah, Stojcevic Aleksandar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35392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Koc Burak, Simma Noah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410622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Stojcevic Aleksandar, Koc Burak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467320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Stojcevic Aleksandar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99521" y="524017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Stojcevic Aleksandar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99521" y="58071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Noah Simma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99521" y="637413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Koc Burak</a:t>
            </a:r>
            <a:endParaRPr lang="en-US" sz="1750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3447A913-6321-5018-FD18-A9A035B6B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9659" y="6562492"/>
            <a:ext cx="2800741" cy="166710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52449" y="3760351"/>
            <a:ext cx="97253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Projektdokumente &amp; Github Commits</a:t>
            </a:r>
            <a:endParaRPr lang="en-US" sz="445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1710D9C-E77A-C425-417A-1CFA9ED27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9659" y="6562492"/>
            <a:ext cx="2800741" cy="166710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62030" y="341590"/>
            <a:ext cx="3106341" cy="388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Projektstrukturplan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34816" y="1027986"/>
            <a:ext cx="1806416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550"/>
              </a:lnSpc>
              <a:buNone/>
            </a:pPr>
            <a:endParaRPr lang="en-US" sz="9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398" y="1088646"/>
            <a:ext cx="5524736" cy="677369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51986" y="6900148"/>
            <a:ext cx="11651099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6" name="Text 3"/>
          <p:cNvSpPr/>
          <p:nvPr/>
        </p:nvSpPr>
        <p:spPr>
          <a:xfrm>
            <a:off x="434816" y="7350562"/>
            <a:ext cx="13760768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7" name="Text 4"/>
          <p:cNvSpPr/>
          <p:nvPr/>
        </p:nvSpPr>
        <p:spPr>
          <a:xfrm>
            <a:off x="434816" y="7689175"/>
            <a:ext cx="13760768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550"/>
              </a:lnSpc>
              <a:buNone/>
            </a:pPr>
            <a:endParaRPr lang="en-US" sz="95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B3769E8-8268-BE18-ACDA-67B1D7192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9659" y="6569987"/>
            <a:ext cx="2800741" cy="166710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88305" y="460057"/>
            <a:ext cx="3653790" cy="418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Projektumwelt-Analyse</a:t>
            </a:r>
            <a:endParaRPr lang="en-US" sz="2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77" y="1062393"/>
            <a:ext cx="9548336" cy="655724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05D7315-6623-F4AD-C0C7-18D078158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9659" y="6562492"/>
            <a:ext cx="2800741" cy="16671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392</Words>
  <Application>Microsoft Office PowerPoint</Application>
  <PresentationFormat>Benutzerdefiniert</PresentationFormat>
  <Paragraphs>122</Paragraphs>
  <Slides>18</Slides>
  <Notes>18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2" baseType="lpstr">
      <vt:lpstr>Arial</vt:lpstr>
      <vt:lpstr>Roboto</vt:lpstr>
      <vt:lpstr>Saira Medium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Koc Burak</cp:lastModifiedBy>
  <cp:revision>2</cp:revision>
  <dcterms:created xsi:type="dcterms:W3CDTF">2025-02-25T19:47:54Z</dcterms:created>
  <dcterms:modified xsi:type="dcterms:W3CDTF">2025-02-25T19:51:15Z</dcterms:modified>
</cp:coreProperties>
</file>